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6" r:id="rId1"/>
  </p:sldMasterIdLst>
  <p:notesMasterIdLst>
    <p:notesMasterId r:id="rId7"/>
  </p:notesMasterIdLst>
  <p:handoutMasterIdLst>
    <p:handoutMasterId r:id="rId8"/>
  </p:handoutMasterIdLst>
  <p:sldIdLst>
    <p:sldId id="299" r:id="rId2"/>
    <p:sldId id="300" r:id="rId3"/>
    <p:sldId id="301" r:id="rId4"/>
    <p:sldId id="302" r:id="rId5"/>
    <p:sldId id="303" r:id="rId6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0024"/>
    <a:srgbClr val="7D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805" autoAdjust="0"/>
    <p:restoredTop sz="91736" autoAdjust="0"/>
  </p:normalViewPr>
  <p:slideViewPr>
    <p:cSldViewPr snapToGrid="0" snapToObjects="1">
      <p:cViewPr>
        <p:scale>
          <a:sx n="75" d="100"/>
          <a:sy n="75" d="100"/>
        </p:scale>
        <p:origin x="-122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0B184D6-414C-4079-A8E9-CF042533179D}" type="datetimeFigureOut">
              <a:rPr lang="en-US"/>
              <a:pPr>
                <a:defRPr/>
              </a:pPr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9FA0BCA-FC10-49BE-A2F8-BA289E01C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248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44B1B0-25C3-42D6-ACEC-11FE153FC81F}" type="datetimeFigureOut">
              <a:rPr lang="en-US"/>
              <a:pPr>
                <a:defRPr/>
              </a:pPr>
              <a:t>4/29/2014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03AAD37-8495-4358-975D-7F228E51A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867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0B0C1EA2-0501-4755-8F2E-43AE1F036A88}" type="slidenum">
              <a:rPr lang="en-US">
                <a:latin typeface="Calibri" panose="020F0502020204030204" pitchFamily="34" charset="0"/>
              </a:rPr>
              <a:pPr/>
              <a:t>1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831345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4763"/>
            <a:ext cx="9153526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6"/>
          <p:cNvSpPr txBox="1">
            <a:spLocks noChangeArrowheads="1"/>
          </p:cNvSpPr>
          <p:nvPr userDrawn="1"/>
        </p:nvSpPr>
        <p:spPr bwMode="auto">
          <a:xfrm>
            <a:off x="4953000" y="2179796"/>
            <a:ext cx="3962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defRPr/>
            </a:pPr>
            <a:r>
              <a:rPr lang="tr-TR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TITLE</a:t>
            </a:r>
            <a:r>
              <a:rPr lang="tr-TR" b="1" baseline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tr-TR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CENTURY </a:t>
            </a:r>
            <a:r>
              <a:rPr lang="tr-TR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GOTHIC</a:t>
            </a:r>
            <a:r>
              <a:rPr lang="tr-TR" b="1" baseline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BOLD 18 PUNTO</a:t>
            </a:r>
          </a:p>
          <a:p>
            <a:pPr eaLnBrk="1" hangingPunct="1">
              <a:defRPr/>
            </a:pPr>
            <a:endParaRPr lang="tr-TR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eaLnBrk="1" hangingPunct="1">
              <a:defRPr/>
            </a:pPr>
            <a:endParaRPr lang="tr-TR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eaLnBrk="1" hangingPunct="1">
              <a:defRPr/>
            </a:pPr>
            <a:endParaRPr lang="en-US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eaLnBrk="1" hangingPunct="1">
              <a:defRPr/>
            </a:pPr>
            <a:endParaRPr lang="en-US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eaLnBrk="1" hangingPunct="1">
              <a:defRPr/>
            </a:pPr>
            <a:r>
              <a:rPr lang="tr-TR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Presenter or</a:t>
            </a:r>
            <a:r>
              <a:rPr lang="en-US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tr-TR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METU EEE </a:t>
            </a:r>
            <a:r>
              <a:rPr lang="tr-TR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Century Gothic</a:t>
            </a:r>
            <a:r>
              <a:rPr lang="tr-TR" sz="1400" b="1" baseline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Regular 14 Punto</a:t>
            </a:r>
          </a:p>
          <a:p>
            <a:pPr eaLnBrk="1" hangingPunct="1">
              <a:defRPr/>
            </a:pPr>
            <a:endParaRPr lang="en-US" sz="14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eaLnBrk="1" hangingPunct="1">
              <a:defRPr/>
            </a:pPr>
            <a:endParaRPr lang="tr-TR" sz="14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eaLnBrk="1" hangingPunct="1">
              <a:defRPr/>
            </a:pPr>
            <a:endParaRPr lang="tr-TR" sz="14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eaLnBrk="1" hangingPunct="1">
              <a:defRPr/>
            </a:pPr>
            <a:endParaRPr lang="en-US" sz="14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eaLnBrk="1" hangingPunct="1">
              <a:defRPr/>
            </a:pPr>
            <a:endParaRPr lang="en-US" sz="14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eaLnBrk="1" hangingPunct="1">
              <a:defRPr/>
            </a:pPr>
            <a:endParaRPr lang="en-US" sz="14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eaLnBrk="1" hangingPunct="1"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April 29, 2014</a:t>
            </a:r>
            <a:endParaRPr lang="en-US" sz="14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eaLnBrk="1" hangingPunct="1">
              <a:defRPr/>
            </a:pPr>
            <a:r>
              <a:rPr lang="tr-TR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Place</a:t>
            </a:r>
            <a:endParaRPr lang="en-US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eaLnBrk="1" hangingPunct="1">
              <a:defRPr/>
            </a:pPr>
            <a:endParaRPr lang="en-US" dirty="0" smtClean="0">
              <a:latin typeface="BentonSansTRUReg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4641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title</a:t>
            </a:r>
            <a:r>
              <a:rPr lang="tr-TR" dirty="0" smtClean="0"/>
              <a:t> </a:t>
            </a:r>
            <a:r>
              <a:rPr lang="tr-TR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text</a:t>
            </a:r>
            <a:r>
              <a:rPr lang="tr-TR" dirty="0" smtClean="0"/>
              <a:t> </a:t>
            </a:r>
            <a:r>
              <a:rPr lang="tr-TR" dirty="0" err="1" smtClean="0"/>
              <a:t>styles</a:t>
            </a:r>
            <a:endParaRPr lang="tr-TR" dirty="0" smtClean="0"/>
          </a:p>
          <a:p>
            <a:pPr lvl="1"/>
            <a:r>
              <a:rPr lang="tr-TR" dirty="0" smtClean="0"/>
              <a:t>Second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smtClean="0"/>
              <a:t>Third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8F797-6006-4DDA-AFE9-456F280FE6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2"/>
          </p:nvPr>
        </p:nvSpPr>
        <p:spPr>
          <a:xfrm>
            <a:off x="457199" y="6523038"/>
            <a:ext cx="4000501" cy="266700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50">
                <a:solidFill>
                  <a:srgbClr val="F2F2F2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r>
              <a:rPr lang="tr-TR" dirty="0" smtClean="0"/>
              <a:t>METU Electrical &amp; Electronics Engineering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40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title</a:t>
            </a:r>
            <a:r>
              <a:rPr lang="tr-TR" dirty="0" smtClean="0"/>
              <a:t> </a:t>
            </a:r>
            <a:r>
              <a:rPr lang="tr-TR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text</a:t>
            </a:r>
            <a:r>
              <a:rPr lang="tr-TR" dirty="0" smtClean="0"/>
              <a:t> </a:t>
            </a:r>
            <a:r>
              <a:rPr lang="tr-TR" dirty="0" err="1" smtClean="0"/>
              <a:t>styles</a:t>
            </a:r>
            <a:endParaRPr lang="tr-TR" dirty="0" smtClean="0"/>
          </a:p>
          <a:p>
            <a:pPr lvl="1"/>
            <a:r>
              <a:rPr lang="tr-TR" dirty="0" smtClean="0"/>
              <a:t>Second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smtClean="0"/>
              <a:t>Third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4FCBF-405F-4A2C-9F91-3B58965D5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9"/>
          <p:cNvSpPr>
            <a:spLocks noGrp="1"/>
          </p:cNvSpPr>
          <p:nvPr>
            <p:ph type="dt" sz="half" idx="13"/>
          </p:nvPr>
        </p:nvSpPr>
        <p:spPr>
          <a:xfrm>
            <a:off x="457199" y="6523038"/>
            <a:ext cx="4000501" cy="266700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50">
                <a:solidFill>
                  <a:srgbClr val="F2F2F2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r>
              <a:rPr lang="tr-TR" dirty="0" smtClean="0"/>
              <a:t>METU Electrical &amp; Electronics Engineering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636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12164-718A-4733-A653-425A1A482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3"/>
          </p:nvPr>
        </p:nvSpPr>
        <p:spPr>
          <a:xfrm>
            <a:off x="457199" y="6523038"/>
            <a:ext cx="4000501" cy="266700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50">
                <a:solidFill>
                  <a:srgbClr val="F2F2F2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r>
              <a:rPr lang="tr-TR" dirty="0" smtClean="0"/>
              <a:t>METU Electrical &amp; Electronics Engineering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2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B82CF-D217-463E-A20B-B8F45CA88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title</a:t>
            </a:r>
            <a:r>
              <a:rPr lang="tr-TR" dirty="0" smtClean="0"/>
              <a:t> </a:t>
            </a:r>
            <a:r>
              <a:rPr lang="tr-TR" dirty="0" err="1" smtClean="0"/>
              <a:t>style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457199" y="6523038"/>
            <a:ext cx="4000501" cy="266700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50">
                <a:solidFill>
                  <a:srgbClr val="F2F2F2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r>
              <a:rPr lang="tr-TR" dirty="0" smtClean="0"/>
              <a:t>METU Electrical &amp; Electronics Engineering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76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25A4F-61D9-44C1-AA71-D696DB2FF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2"/>
          </p:nvPr>
        </p:nvSpPr>
        <p:spPr>
          <a:xfrm>
            <a:off x="457199" y="6523038"/>
            <a:ext cx="4000501" cy="266700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50">
                <a:solidFill>
                  <a:srgbClr val="F2F2F2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r>
              <a:rPr lang="tr-TR" dirty="0" smtClean="0"/>
              <a:t>METU Electrical &amp; Electronics Engineering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83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4495800" y="5162550"/>
            <a:ext cx="4851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/>
            <a:r>
              <a:rPr lang="tr-TR" sz="2200" b="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Thank you for your attention</a:t>
            </a:r>
            <a:r>
              <a:rPr lang="en-US" sz="2200" b="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  <a:endParaRPr lang="en-US" sz="2200" b="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506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8"/>
          <p:cNvGrpSpPr>
            <a:grpSpLocks/>
          </p:cNvGrpSpPr>
          <p:nvPr userDrawn="1"/>
        </p:nvGrpSpPr>
        <p:grpSpPr bwMode="auto">
          <a:xfrm>
            <a:off x="0" y="6523038"/>
            <a:ext cx="9144000" cy="334962"/>
            <a:chOff x="0" y="6522510"/>
            <a:chExt cx="9144000" cy="335489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6522510"/>
              <a:ext cx="9144000" cy="335489"/>
            </a:xfrm>
            <a:prstGeom prst="rect">
              <a:avLst/>
            </a:prstGeom>
            <a:solidFill>
              <a:srgbClr val="C2002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034" name="Picture 1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597" y="6573313"/>
              <a:ext cx="407670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Freeform 6"/>
          <p:cNvSpPr>
            <a:spLocks/>
          </p:cNvSpPr>
          <p:nvPr userDrawn="1"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 userDrawn="1">
            <p:ph type="title"/>
          </p:nvPr>
        </p:nvSpPr>
        <p:spPr bwMode="auto">
          <a:xfrm>
            <a:off x="457200" y="338138"/>
            <a:ext cx="82296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title</a:t>
            </a:r>
            <a:r>
              <a:rPr lang="tr-TR" dirty="0" smtClean="0"/>
              <a:t> </a:t>
            </a:r>
            <a:r>
              <a:rPr lang="tr-TR" dirty="0" err="1" smtClean="0"/>
              <a:t>style</a:t>
            </a:r>
            <a:endParaRPr lang="en-US" dirty="0" smtClean="0"/>
          </a:p>
        </p:txBody>
      </p:sp>
      <p:sp>
        <p:nvSpPr>
          <p:cNvPr id="1029" name="Text Placeholder 29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430338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dirty="0" smtClean="0"/>
              <a:t>Click to edit Master text styles</a:t>
            </a:r>
          </a:p>
          <a:p>
            <a:pPr lvl="1"/>
            <a:r>
              <a:rPr lang="tr-TR" dirty="0" smtClean="0"/>
              <a:t>Second level</a:t>
            </a:r>
          </a:p>
          <a:p>
            <a:pPr lvl="2"/>
            <a:r>
              <a:rPr lang="tr-TR" dirty="0" smtClean="0"/>
              <a:t>Third level</a:t>
            </a:r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en-US" dirty="0" smtClean="0"/>
          </a:p>
        </p:txBody>
      </p:sp>
      <p:sp>
        <p:nvSpPr>
          <p:cNvPr id="10" name="Date Placeholder 9"/>
          <p:cNvSpPr>
            <a:spLocks noGrp="1"/>
          </p:cNvSpPr>
          <p:nvPr userDrawn="1">
            <p:ph type="dt" sz="half" idx="2"/>
          </p:nvPr>
        </p:nvSpPr>
        <p:spPr>
          <a:xfrm>
            <a:off x="457199" y="6523038"/>
            <a:ext cx="4000501" cy="266700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50">
                <a:solidFill>
                  <a:srgbClr val="F2F2F2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r>
              <a:rPr lang="tr-TR" dirty="0" smtClean="0"/>
              <a:t>METU Electrical &amp; Electronics Engineering Department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 userDrawn="1">
            <p:ph type="sldNum" sz="quarter" idx="4"/>
          </p:nvPr>
        </p:nvSpPr>
        <p:spPr>
          <a:xfrm>
            <a:off x="8110538" y="6523038"/>
            <a:ext cx="576262" cy="2667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2F2F2"/>
                </a:solidFill>
              </a:defRPr>
            </a:lvl1pPr>
          </a:lstStyle>
          <a:p>
            <a:pPr>
              <a:defRPr/>
            </a:pPr>
            <a:fld id="{A8C510B8-6146-408D-9D98-5CB776400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56" r:id="rId7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595959"/>
          </a:solidFill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95959"/>
          </a:solidFill>
          <a:latin typeface="Calibri (Headings)"/>
          <a:ea typeface="Calibri (Headings)"/>
          <a:cs typeface="Calibri (Headings)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95959"/>
          </a:solidFill>
          <a:latin typeface="Calibri (Headings)"/>
          <a:ea typeface="Calibri (Headings)"/>
          <a:cs typeface="Calibri (Headings)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95959"/>
          </a:solidFill>
          <a:latin typeface="Calibri (Headings)"/>
          <a:ea typeface="Calibri (Headings)"/>
          <a:cs typeface="Calibri (Headings)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95959"/>
          </a:solidFill>
          <a:latin typeface="Calibri (Headings)"/>
          <a:ea typeface="Calibri (Headings)"/>
          <a:cs typeface="Calibri (Headings)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595959"/>
          </a:solidFill>
          <a:latin typeface="Calibri (Headings)"/>
          <a:ea typeface="Calibri (Headings)"/>
          <a:cs typeface="Calibri (Headings)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595959"/>
          </a:solidFill>
          <a:latin typeface="Calibri (Headings)"/>
          <a:ea typeface="Calibri (Headings)"/>
          <a:cs typeface="Calibri (Headings)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595959"/>
          </a:solidFill>
          <a:latin typeface="Calibri (Headings)"/>
          <a:ea typeface="Calibri (Headings)"/>
          <a:cs typeface="Calibri (Headings)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595959"/>
          </a:solidFill>
          <a:latin typeface="Calibri (Headings)"/>
          <a:ea typeface="Calibri (Headings)"/>
          <a:cs typeface="Calibri (Headings)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Arial"/>
        </a:defRPr>
      </a:lvl1pPr>
      <a:lvl2pPr marL="639763" indent="-457200" algn="l" rtl="0" eaLnBrk="0" fontAlgn="base" hangingPunct="0">
        <a:spcBef>
          <a:spcPts val="438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Century Gothic" panose="020B0502020202020204" pitchFamily="34" charset="0"/>
          <a:ea typeface="+mn-ea"/>
          <a:cs typeface="Arial"/>
        </a:defRPr>
      </a:lvl2pPr>
      <a:lvl3pPr marL="914400" indent="-4572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Century Gothic" panose="020B0502020202020204" pitchFamily="34" charset="0"/>
          <a:ea typeface="+mn-ea"/>
          <a:cs typeface="Arial"/>
        </a:defRPr>
      </a:lvl3pPr>
      <a:lvl4pPr marL="1187450" indent="-45720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Century Gothic" panose="020B0502020202020204" pitchFamily="34" charset="0"/>
          <a:ea typeface="+mn-ea"/>
          <a:cs typeface="Arial"/>
        </a:defRPr>
      </a:lvl4pPr>
      <a:lvl5pPr marL="1462088" indent="-45720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Century Gothic" panose="020B0502020202020204" pitchFamily="34" charset="0"/>
          <a:ea typeface="+mn-ea"/>
          <a:cs typeface="Arial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1498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8F797-6006-4DDA-AFE9-456F280FE6C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METU Electrical &amp; Electronics Engineering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229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12164-718A-4733-A653-425A1A482A4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METU Electrical &amp; Electronics Engineering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449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5474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4774</TotalTime>
  <Words>15</Words>
  <Application>Microsoft Office PowerPoint</Application>
  <PresentationFormat>On-screen Show (4:3)</PresentationFormat>
  <Paragraphs>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DOKU BENZERLİĞİ ANALİZİ</dc:title>
  <dc:creator>Uğur HALICI</dc:creator>
  <cp:lastModifiedBy>Omurcan</cp:lastModifiedBy>
  <cp:revision>296</cp:revision>
  <cp:lastPrinted>2013-02-15T02:19:28Z</cp:lastPrinted>
  <dcterms:created xsi:type="dcterms:W3CDTF">2013-02-15T04:31:56Z</dcterms:created>
  <dcterms:modified xsi:type="dcterms:W3CDTF">2014-04-29T13:49:02Z</dcterms:modified>
</cp:coreProperties>
</file>